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76" r:id="rId4"/>
    <p:sldId id="268" r:id="rId5"/>
    <p:sldId id="274" r:id="rId6"/>
    <p:sldId id="275" r:id="rId7"/>
    <p:sldId id="271" r:id="rId8"/>
    <p:sldId id="272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2835"/>
    <a:srgbClr val="FBE5D6"/>
    <a:srgbClr val="3F6F71"/>
    <a:srgbClr val="432134"/>
    <a:srgbClr val="421E33"/>
    <a:srgbClr val="335A5C"/>
    <a:srgbClr val="EAA500"/>
    <a:srgbClr val="573F37"/>
    <a:srgbClr val="C9AE8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1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12" y="10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0321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1264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5346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6201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4993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51941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2231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 dirty="0"/>
              <a:t>[</a:t>
            </a:r>
            <a:r>
              <a:rPr lang="ko-KR" dirty="0" err="1"/>
              <a:t>Path</a:t>
            </a:r>
            <a:r>
              <a:rPr lang="ko-KR" dirty="0"/>
              <a:t> </a:t>
            </a:r>
            <a:r>
              <a:rPr lang="ko-KR" dirty="0" err="1"/>
              <a:t>To</a:t>
            </a:r>
            <a:r>
              <a:rPr lang="ko-KR" dirty="0"/>
              <a:t> </a:t>
            </a:r>
            <a:r>
              <a:rPr lang="ko-KR" dirty="0" err="1"/>
              <a:t>Yggdrasil</a:t>
            </a:r>
            <a:r>
              <a:rPr lang="ko-KR" dirty="0"/>
              <a:t>]</a:t>
            </a:r>
            <a:endParaRPr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PYG </a:t>
            </a:r>
            <a:r>
              <a:rPr lang="ko-KR" altLang="en-US" dirty="0"/>
              <a:t>튜토리얼 문서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작업 전 참고사항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354792-34F5-734F-270D-34739EC18B0D}"/>
              </a:ext>
            </a:extLst>
          </p:cNvPr>
          <p:cNvSpPr txBox="1"/>
          <p:nvPr/>
        </p:nvSpPr>
        <p:spPr>
          <a:xfrm>
            <a:off x="609600" y="1690688"/>
            <a:ext cx="76533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800" dirty="0">
                <a:latin typeface="+mn-ea"/>
                <a:ea typeface="+mn-ea"/>
              </a:rPr>
              <a:t>Ppt </a:t>
            </a:r>
            <a:r>
              <a:rPr lang="ko-KR" altLang="en-US" sz="1800" dirty="0">
                <a:latin typeface="+mn-ea"/>
                <a:ea typeface="+mn-ea"/>
              </a:rPr>
              <a:t>이미지와 비율</a:t>
            </a:r>
            <a:r>
              <a:rPr lang="en-US" altLang="ko-KR" sz="1800" dirty="0">
                <a:latin typeface="+mn-ea"/>
                <a:ea typeface="+mn-ea"/>
              </a:rPr>
              <a:t>, </a:t>
            </a:r>
            <a:r>
              <a:rPr lang="ko-KR" altLang="en-US" sz="1800" dirty="0">
                <a:latin typeface="+mn-ea"/>
                <a:ea typeface="+mn-ea"/>
              </a:rPr>
              <a:t>위치가 같게 만들어주세요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관련 </a:t>
            </a:r>
            <a:r>
              <a:rPr lang="en-US" altLang="ko-KR" sz="1800" dirty="0" err="1">
                <a:latin typeface="+mn-ea"/>
                <a:ea typeface="+mn-ea"/>
              </a:rPr>
              <a:t>ui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자료는 </a:t>
            </a:r>
            <a:r>
              <a:rPr lang="en-US" altLang="ko-KR" sz="1800" dirty="0" err="1">
                <a:latin typeface="+mn-ea"/>
                <a:ea typeface="+mn-ea"/>
              </a:rPr>
              <a:t>new_ui</a:t>
            </a:r>
            <a:r>
              <a:rPr lang="ko-KR" altLang="en-US" sz="1800" dirty="0">
                <a:latin typeface="+mn-ea"/>
                <a:ea typeface="+mn-ea"/>
              </a:rPr>
              <a:t>랑 그 안 </a:t>
            </a:r>
            <a:r>
              <a:rPr lang="en-US" altLang="ko-KR" sz="1800" dirty="0">
                <a:latin typeface="+mn-ea"/>
                <a:ea typeface="+mn-ea"/>
              </a:rPr>
              <a:t>tutorial</a:t>
            </a:r>
            <a:r>
              <a:rPr lang="ko-KR" altLang="en-US" sz="1800" dirty="0">
                <a:latin typeface="+mn-ea"/>
                <a:ea typeface="+mn-ea"/>
              </a:rPr>
              <a:t> 파일 안에 넣어두었습니다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이미지가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 err="1">
                <a:latin typeface="+mn-ea"/>
                <a:ea typeface="+mn-ea"/>
              </a:rPr>
              <a:t>넣었을때</a:t>
            </a:r>
            <a:r>
              <a:rPr lang="ko-KR" altLang="en-US" sz="1800" dirty="0">
                <a:latin typeface="+mn-ea"/>
                <a:ea typeface="+mn-ea"/>
              </a:rPr>
              <a:t> 깨진다 싶으면 바로 연락주세요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클릭이나 </a:t>
            </a:r>
            <a:r>
              <a:rPr lang="ko-KR" altLang="en-US" sz="1800" dirty="0" err="1">
                <a:latin typeface="+mn-ea"/>
                <a:ea typeface="+mn-ea"/>
              </a:rPr>
              <a:t>엔터</a:t>
            </a:r>
            <a:r>
              <a:rPr lang="ko-KR" altLang="en-US" sz="1800" dirty="0">
                <a:latin typeface="+mn-ea"/>
                <a:ea typeface="+mn-ea"/>
              </a:rPr>
              <a:t> 입력 시 다음페이지로 이동하게 해주세요</a:t>
            </a:r>
            <a:endParaRPr lang="en-US" altLang="ko-KR" sz="1800" dirty="0">
              <a:latin typeface="+mn-ea"/>
              <a:ea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+mn-ea"/>
                <a:ea typeface="+mn-ea"/>
              </a:rPr>
              <a:t>배경은 임시로 </a:t>
            </a:r>
            <a:r>
              <a:rPr lang="en-US" altLang="ko-KR" sz="1800" dirty="0">
                <a:latin typeface="+mn-ea"/>
                <a:ea typeface="+mn-ea"/>
              </a:rPr>
              <a:t>T_Background_04</a:t>
            </a:r>
            <a:r>
              <a:rPr lang="ko-KR" altLang="en-US" sz="1800" dirty="0">
                <a:latin typeface="+mn-ea"/>
                <a:ea typeface="+mn-ea"/>
              </a:rPr>
              <a:t>로 해주세요 </a:t>
            </a:r>
            <a:endParaRPr lang="en-US" altLang="ko-KR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8500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조작키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286412"/>
              <a:ext cx="6051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▲▼◀ ▶키를 이용해 이동할 수 있습니다</a:t>
              </a:r>
              <a:endParaRPr lang="en-US" altLang="ko-KR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DE627BF-A334-4C7B-1A19-5456703D8806}"/>
              </a:ext>
            </a:extLst>
          </p:cNvPr>
          <p:cNvGrpSpPr/>
          <p:nvPr/>
        </p:nvGrpSpPr>
        <p:grpSpPr>
          <a:xfrm>
            <a:off x="3854479" y="3743776"/>
            <a:ext cx="1155247" cy="743713"/>
            <a:chOff x="4428589" y="2705010"/>
            <a:chExt cx="1509547" cy="971801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3715DE4-B822-827B-2EF8-2B8C95A936CF}"/>
                </a:ext>
              </a:extLst>
            </p:cNvPr>
            <p:cNvSpPr/>
            <p:nvPr/>
          </p:nvSpPr>
          <p:spPr>
            <a:xfrm>
              <a:off x="4962929" y="2705010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▲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97332351-2B7A-B060-6038-9ABE0A26943B}"/>
                </a:ext>
              </a:extLst>
            </p:cNvPr>
            <p:cNvSpPr/>
            <p:nvPr/>
          </p:nvSpPr>
          <p:spPr>
            <a:xfrm>
              <a:off x="4962929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▼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273C0C4-592E-CBEF-A2E5-30AD0B0255E6}"/>
                </a:ext>
              </a:extLst>
            </p:cNvPr>
            <p:cNvSpPr/>
            <p:nvPr/>
          </p:nvSpPr>
          <p:spPr>
            <a:xfrm>
              <a:off x="4428589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◀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3750176-CF2E-D497-01A7-A371BCC57D91}"/>
                </a:ext>
              </a:extLst>
            </p:cNvPr>
            <p:cNvSpPr/>
            <p:nvPr/>
          </p:nvSpPr>
          <p:spPr>
            <a:xfrm>
              <a:off x="5499986" y="3238661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▶</a:t>
              </a:r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6D05B760-3970-713F-2CFF-57C435A28C4A}"/>
              </a:ext>
            </a:extLst>
          </p:cNvPr>
          <p:cNvGrpSpPr/>
          <p:nvPr/>
        </p:nvGrpSpPr>
        <p:grpSpPr>
          <a:xfrm>
            <a:off x="3100119" y="1960947"/>
            <a:ext cx="2700531" cy="1608154"/>
            <a:chOff x="4900016" y="2797116"/>
            <a:chExt cx="2842648" cy="1692784"/>
          </a:xfrm>
        </p:grpSpPr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FC51B92A-07C3-84CB-1471-5AD15C0E94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2098" b="9711"/>
            <a:stretch/>
          </p:blipFill>
          <p:spPr>
            <a:xfrm>
              <a:off x="4900016" y="2797116"/>
              <a:ext cx="2842648" cy="1666055"/>
            </a:xfrm>
            <a:prstGeom prst="rect">
              <a:avLst/>
            </a:prstGeom>
          </p:spPr>
        </p:pic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DD44C023-231F-C413-E270-4E754AB7ED76}"/>
                </a:ext>
              </a:extLst>
            </p:cNvPr>
            <p:cNvGrpSpPr/>
            <p:nvPr/>
          </p:nvGrpSpPr>
          <p:grpSpPr>
            <a:xfrm>
              <a:off x="5583329" y="3020064"/>
              <a:ext cx="1445151" cy="1469836"/>
              <a:chOff x="8652808" y="3045646"/>
              <a:chExt cx="1445151" cy="1469836"/>
            </a:xfrm>
            <a:solidFill>
              <a:schemeClr val="tx1"/>
            </a:solidFill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CEDB6CF5-B657-8183-092C-A5189DBC486C}"/>
                  </a:ext>
                </a:extLst>
              </p:cNvPr>
              <p:cNvGrpSpPr/>
              <p:nvPr/>
            </p:nvGrpSpPr>
            <p:grpSpPr>
              <a:xfrm>
                <a:off x="8652808" y="3608962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41" name="화살표: 오른쪽 40">
                  <a:extLst>
                    <a:ext uri="{FF2B5EF4-FFF2-40B4-BE49-F238E27FC236}">
                      <a16:creationId xmlns:a16="http://schemas.microsoft.com/office/drawing/2014/main" id="{A14BDD18-B2E5-B443-7324-898F674A3070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화살표: 오른쪽 53">
                  <a:extLst>
                    <a:ext uri="{FF2B5EF4-FFF2-40B4-BE49-F238E27FC236}">
                      <a16:creationId xmlns:a16="http://schemas.microsoft.com/office/drawing/2014/main" id="{8027A621-EF29-2DF9-D9C8-89C6F87C8541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A1601070-1807-90C3-3A33-DE550090B621}"/>
                  </a:ext>
                </a:extLst>
              </p:cNvPr>
              <p:cNvGrpSpPr/>
              <p:nvPr/>
            </p:nvGrpSpPr>
            <p:grpSpPr>
              <a:xfrm rot="16200000">
                <a:off x="8639137" y="3601413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96" name="화살표: 오른쪽 95">
                  <a:extLst>
                    <a:ext uri="{FF2B5EF4-FFF2-40B4-BE49-F238E27FC236}">
                      <a16:creationId xmlns:a16="http://schemas.microsoft.com/office/drawing/2014/main" id="{9D9D85E9-06D6-A17C-5B10-44CCB86AB937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화살표: 오른쪽 96">
                  <a:extLst>
                    <a:ext uri="{FF2B5EF4-FFF2-40B4-BE49-F238E27FC236}">
                      <a16:creationId xmlns:a16="http://schemas.microsoft.com/office/drawing/2014/main" id="{485666F9-141D-B445-FC66-3FF9E7CA2973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68A75A3F-C28D-D103-F280-590BC76C2528}"/>
                  </a:ext>
                </a:extLst>
              </p:cNvPr>
              <p:cNvGrpSpPr/>
              <p:nvPr/>
            </p:nvGrpSpPr>
            <p:grpSpPr>
              <a:xfrm rot="13500000">
                <a:off x="8636558" y="3626099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99" name="화살표: 오른쪽 98">
                  <a:extLst>
                    <a:ext uri="{FF2B5EF4-FFF2-40B4-BE49-F238E27FC236}">
                      <a16:creationId xmlns:a16="http://schemas.microsoft.com/office/drawing/2014/main" id="{A50BE4E7-E4CA-D160-096F-C5E57D4A7911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화살표: 오른쪽 99">
                  <a:extLst>
                    <a:ext uri="{FF2B5EF4-FFF2-40B4-BE49-F238E27FC236}">
                      <a16:creationId xmlns:a16="http://schemas.microsoft.com/office/drawing/2014/main" id="{CC2532E4-5D53-2579-9FED-6562BD1E644F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01" name="그룹 100">
                <a:extLst>
                  <a:ext uri="{FF2B5EF4-FFF2-40B4-BE49-F238E27FC236}">
                    <a16:creationId xmlns:a16="http://schemas.microsoft.com/office/drawing/2014/main" id="{2B2BA1A2-72AF-8D3D-0752-C584229F145D}"/>
                  </a:ext>
                </a:extLst>
              </p:cNvPr>
              <p:cNvGrpSpPr/>
              <p:nvPr/>
            </p:nvGrpSpPr>
            <p:grpSpPr>
              <a:xfrm rot="18900000">
                <a:off x="8652809" y="3607663"/>
                <a:ext cx="1445150" cy="333616"/>
                <a:chOff x="8652808" y="3608962"/>
                <a:chExt cx="1445150" cy="333616"/>
              </a:xfrm>
              <a:grpFill/>
            </p:grpSpPr>
            <p:sp>
              <p:nvSpPr>
                <p:cNvPr id="102" name="화살표: 오른쪽 101">
                  <a:extLst>
                    <a:ext uri="{FF2B5EF4-FFF2-40B4-BE49-F238E27FC236}">
                      <a16:creationId xmlns:a16="http://schemas.microsoft.com/office/drawing/2014/main" id="{D1B66F3A-811E-4F07-DBDA-A4189C6F7C6A}"/>
                    </a:ext>
                  </a:extLst>
                </p:cNvPr>
                <p:cNvSpPr/>
                <p:nvPr/>
              </p:nvSpPr>
              <p:spPr>
                <a:xfrm>
                  <a:off x="9636056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화살표: 오른쪽 102">
                  <a:extLst>
                    <a:ext uri="{FF2B5EF4-FFF2-40B4-BE49-F238E27FC236}">
                      <a16:creationId xmlns:a16="http://schemas.microsoft.com/office/drawing/2014/main" id="{8FB320FD-5471-E084-4549-AF3A6685AD30}"/>
                    </a:ext>
                  </a:extLst>
                </p:cNvPr>
                <p:cNvSpPr/>
                <p:nvPr/>
              </p:nvSpPr>
              <p:spPr>
                <a:xfrm flipH="1">
                  <a:off x="8652808" y="3608962"/>
                  <a:ext cx="461902" cy="333616"/>
                </a:xfrm>
                <a:prstGeom prst="rightArrow">
                  <a:avLst/>
                </a:prstGeom>
                <a:grpFill/>
                <a:ln w="31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9413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조작키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310513"/>
              <a:ext cx="6051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QWEASD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키를 이용해 스킬을 사용 할 수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86AF5FC-4611-2A47-6E3B-9A54701B1611}"/>
              </a:ext>
            </a:extLst>
          </p:cNvPr>
          <p:cNvGrpSpPr/>
          <p:nvPr/>
        </p:nvGrpSpPr>
        <p:grpSpPr>
          <a:xfrm>
            <a:off x="2796591" y="3959817"/>
            <a:ext cx="3182720" cy="438150"/>
            <a:chOff x="3514725" y="2346202"/>
            <a:chExt cx="3182720" cy="43815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01EC771-8B6B-4083-BE47-C8F38138082E}"/>
                </a:ext>
              </a:extLst>
            </p:cNvPr>
            <p:cNvSpPr/>
            <p:nvPr/>
          </p:nvSpPr>
          <p:spPr>
            <a:xfrm>
              <a:off x="3514725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Q</a:t>
              </a:r>
              <a:endParaRPr lang="ko-KR" altLang="en-US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1561B400-6B8A-DE28-594C-8DE921B299FE}"/>
                </a:ext>
              </a:extLst>
            </p:cNvPr>
            <p:cNvSpPr/>
            <p:nvPr/>
          </p:nvSpPr>
          <p:spPr>
            <a:xfrm>
              <a:off x="4065614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W</a:t>
              </a:r>
              <a:endParaRPr lang="ko-KR" altLang="en-US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0EFEB17-FE25-D56A-5BDE-99012AC7CEBE}"/>
                </a:ext>
              </a:extLst>
            </p:cNvPr>
            <p:cNvSpPr/>
            <p:nvPr/>
          </p:nvSpPr>
          <p:spPr>
            <a:xfrm>
              <a:off x="4619441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BDDE697-391E-068F-22E4-40CCAE3E7B5C}"/>
                </a:ext>
              </a:extLst>
            </p:cNvPr>
            <p:cNvSpPr/>
            <p:nvPr/>
          </p:nvSpPr>
          <p:spPr>
            <a:xfrm>
              <a:off x="5166059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F5CC891E-6A04-EB07-B4BC-75E50D5AD908}"/>
                </a:ext>
              </a:extLst>
            </p:cNvPr>
            <p:cNvSpPr/>
            <p:nvPr/>
          </p:nvSpPr>
          <p:spPr>
            <a:xfrm>
              <a:off x="5712677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</a:t>
              </a:r>
              <a:endParaRPr lang="ko-KR" altLang="en-US" dirty="0"/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0C29D4F8-5155-90FC-9F6A-6EEAC3C6EA17}"/>
                </a:ext>
              </a:extLst>
            </p:cNvPr>
            <p:cNvSpPr/>
            <p:nvPr/>
          </p:nvSpPr>
          <p:spPr>
            <a:xfrm>
              <a:off x="6259295" y="2346202"/>
              <a:ext cx="438150" cy="438150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extrusionH="127000" contourW="25400" prstMaterial="metal">
              <a:bevelT w="127000" h="127000" prst="angle"/>
              <a:bevelB w="12700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ED2248C8-B4AB-87FC-3210-47A64430C050}"/>
              </a:ext>
            </a:extLst>
          </p:cNvPr>
          <p:cNvGrpSpPr/>
          <p:nvPr/>
        </p:nvGrpSpPr>
        <p:grpSpPr>
          <a:xfrm>
            <a:off x="2745622" y="2836310"/>
            <a:ext cx="3350378" cy="604120"/>
            <a:chOff x="1241077" y="3216487"/>
            <a:chExt cx="3350378" cy="604120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69929B5-EF36-9B34-C6D5-764859AB868D}"/>
                </a:ext>
              </a:extLst>
            </p:cNvPr>
            <p:cNvSpPr/>
            <p:nvPr/>
          </p:nvSpPr>
          <p:spPr>
            <a:xfrm>
              <a:off x="1241077" y="3216487"/>
              <a:ext cx="3350378" cy="604120"/>
            </a:xfrm>
            <a:prstGeom prst="rect">
              <a:avLst/>
            </a:prstGeom>
            <a:solidFill>
              <a:srgbClr val="482835"/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8E94E852-912B-A5D0-7A6B-3E396F145CB5}"/>
                </a:ext>
              </a:extLst>
            </p:cNvPr>
            <p:cNvGrpSpPr/>
            <p:nvPr/>
          </p:nvGrpSpPr>
          <p:grpSpPr>
            <a:xfrm>
              <a:off x="1302354" y="3296555"/>
              <a:ext cx="3189516" cy="461938"/>
              <a:chOff x="1315989" y="2616782"/>
              <a:chExt cx="3189516" cy="461938"/>
            </a:xfrm>
          </p:grpSpPr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7D25826A-6D0F-963F-E6BB-2C8D1CC5BC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69096" y="2616782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5" name="그림 24" descr="텍스트, 모니터, 전자기기, 화면이(가) 표시된 사진&#10;&#10;자동 생성된 설명">
                <a:extLst>
                  <a:ext uri="{FF2B5EF4-FFF2-40B4-BE49-F238E27FC236}">
                    <a16:creationId xmlns:a16="http://schemas.microsoft.com/office/drawing/2014/main" id="{CF8A8A90-D7AE-77BA-1439-43B4FA298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42197" y="2640570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7" name="그림 26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3D3F8C24-E6FC-82E5-631C-4EC9088038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15989" y="2616782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29" name="그림 28" descr="텍스트, 전자기기, 디스플레이, 컴퓨터이(가) 표시된 사진&#10;&#10;자동 생성된 설명">
                <a:extLst>
                  <a:ext uri="{FF2B5EF4-FFF2-40B4-BE49-F238E27FC236}">
                    <a16:creationId xmlns:a16="http://schemas.microsoft.com/office/drawing/2014/main" id="{04D79A61-BCFB-7462-BB64-D5F1D5410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24002" y="2621360"/>
                <a:ext cx="438151" cy="438151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40F36439-D499-7EA0-7FD6-C4AE49E5F1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67355" y="2622231"/>
                <a:ext cx="438150" cy="438150"/>
              </a:xfrm>
              <a:prstGeom prst="rect">
                <a:avLst/>
              </a:prstGeom>
            </p:spPr>
          </p:pic>
          <p:pic>
            <p:nvPicPr>
              <p:cNvPr id="34" name="그림 33" descr="텍스트, 전자기기, 이미지이(가) 표시된 사진&#10;&#10;자동 생성된 설명">
                <a:extLst>
                  <a:ext uri="{FF2B5EF4-FFF2-40B4-BE49-F238E27FC236}">
                    <a16:creationId xmlns:a16="http://schemas.microsoft.com/office/drawing/2014/main" id="{3F4023E6-FF88-3ED8-B423-53B1375DF9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532016" y="2624784"/>
                <a:ext cx="438150" cy="43815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0248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-1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29" y="1671568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284232"/>
              <a:ext cx="6051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맵은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타일로 이루어져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7239BEB9-1495-67C8-F03A-A8534E59F670}"/>
              </a:ext>
            </a:extLst>
          </p:cNvPr>
          <p:cNvGrpSpPr/>
          <p:nvPr/>
        </p:nvGrpSpPr>
        <p:grpSpPr>
          <a:xfrm>
            <a:off x="3061706" y="2096352"/>
            <a:ext cx="2974407" cy="2171160"/>
            <a:chOff x="43717" y="1512724"/>
            <a:chExt cx="6788765" cy="4955431"/>
          </a:xfrm>
          <a:solidFill>
            <a:srgbClr val="FBE5D6"/>
          </a:solidFill>
        </p:grpSpPr>
        <p:sp>
          <p:nvSpPr>
            <p:cNvPr id="16" name="육각형 15">
              <a:extLst>
                <a:ext uri="{FF2B5EF4-FFF2-40B4-BE49-F238E27FC236}">
                  <a16:creationId xmlns:a16="http://schemas.microsoft.com/office/drawing/2014/main" id="{CE212B11-5D48-3380-B23B-7BFE73A4D5D6}"/>
                </a:ext>
              </a:extLst>
            </p:cNvPr>
            <p:cNvSpPr/>
            <p:nvPr/>
          </p:nvSpPr>
          <p:spPr>
            <a:xfrm rot="16200000">
              <a:off x="502103" y="5400658"/>
              <a:ext cx="1088068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육각형 16">
              <a:extLst>
                <a:ext uri="{FF2B5EF4-FFF2-40B4-BE49-F238E27FC236}">
                  <a16:creationId xmlns:a16="http://schemas.microsoft.com/office/drawing/2014/main" id="{B53DA6B8-0AAD-7683-A61C-E28BAD009A88}"/>
                </a:ext>
              </a:extLst>
            </p:cNvPr>
            <p:cNvSpPr/>
            <p:nvPr/>
          </p:nvSpPr>
          <p:spPr>
            <a:xfrm rot="16200000">
              <a:off x="2643991" y="5455127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육각형 17">
              <a:extLst>
                <a:ext uri="{FF2B5EF4-FFF2-40B4-BE49-F238E27FC236}">
                  <a16:creationId xmlns:a16="http://schemas.microsoft.com/office/drawing/2014/main" id="{D95DD1DF-1DF8-DD30-7FD8-261A1CC92282}"/>
                </a:ext>
              </a:extLst>
            </p:cNvPr>
            <p:cNvSpPr/>
            <p:nvPr/>
          </p:nvSpPr>
          <p:spPr>
            <a:xfrm rot="16200000">
              <a:off x="3708917" y="5439630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육각형 18">
              <a:extLst>
                <a:ext uri="{FF2B5EF4-FFF2-40B4-BE49-F238E27FC236}">
                  <a16:creationId xmlns:a16="http://schemas.microsoft.com/office/drawing/2014/main" id="{407D2E07-295A-5EFC-3881-98309F755948}"/>
                </a:ext>
              </a:extLst>
            </p:cNvPr>
            <p:cNvSpPr/>
            <p:nvPr/>
          </p:nvSpPr>
          <p:spPr>
            <a:xfrm rot="16200000">
              <a:off x="4756263" y="5451917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육각형 19">
              <a:extLst>
                <a:ext uri="{FF2B5EF4-FFF2-40B4-BE49-F238E27FC236}">
                  <a16:creationId xmlns:a16="http://schemas.microsoft.com/office/drawing/2014/main" id="{E50A7821-B4F8-0D87-BD11-4436DD791F72}"/>
                </a:ext>
              </a:extLst>
            </p:cNvPr>
            <p:cNvSpPr/>
            <p:nvPr/>
          </p:nvSpPr>
          <p:spPr>
            <a:xfrm rot="16200000">
              <a:off x="5819454" y="5442898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육각형 20">
              <a:extLst>
                <a:ext uri="{FF2B5EF4-FFF2-40B4-BE49-F238E27FC236}">
                  <a16:creationId xmlns:a16="http://schemas.microsoft.com/office/drawing/2014/main" id="{54D405A7-87ED-0EEE-6D96-11A6C43D85D3}"/>
                </a:ext>
              </a:extLst>
            </p:cNvPr>
            <p:cNvSpPr/>
            <p:nvPr/>
          </p:nvSpPr>
          <p:spPr>
            <a:xfrm rot="16200000">
              <a:off x="1569033" y="5415313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육각형 40">
              <a:extLst>
                <a:ext uri="{FF2B5EF4-FFF2-40B4-BE49-F238E27FC236}">
                  <a16:creationId xmlns:a16="http://schemas.microsoft.com/office/drawing/2014/main" id="{4F502FF8-8955-855E-A6D5-BA3D06B846CF}"/>
                </a:ext>
              </a:extLst>
            </p:cNvPr>
            <p:cNvSpPr/>
            <p:nvPr/>
          </p:nvSpPr>
          <p:spPr>
            <a:xfrm rot="16200000">
              <a:off x="-31322" y="4465976"/>
              <a:ext cx="1088068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육각형 41">
              <a:extLst>
                <a:ext uri="{FF2B5EF4-FFF2-40B4-BE49-F238E27FC236}">
                  <a16:creationId xmlns:a16="http://schemas.microsoft.com/office/drawing/2014/main" id="{A89155D1-D97E-B3CD-FC14-BA3F18C8EDA9}"/>
                </a:ext>
              </a:extLst>
            </p:cNvPr>
            <p:cNvSpPr/>
            <p:nvPr/>
          </p:nvSpPr>
          <p:spPr>
            <a:xfrm rot="16200000">
              <a:off x="2088826" y="4498706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육각형 42">
              <a:extLst>
                <a:ext uri="{FF2B5EF4-FFF2-40B4-BE49-F238E27FC236}">
                  <a16:creationId xmlns:a16="http://schemas.microsoft.com/office/drawing/2014/main" id="{97015EE3-01F8-3D13-C81B-C69EABBCCC51}"/>
                </a:ext>
              </a:extLst>
            </p:cNvPr>
            <p:cNvSpPr/>
            <p:nvPr/>
          </p:nvSpPr>
          <p:spPr>
            <a:xfrm rot="16200000">
              <a:off x="3175492" y="4504947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육각형 43">
              <a:extLst>
                <a:ext uri="{FF2B5EF4-FFF2-40B4-BE49-F238E27FC236}">
                  <a16:creationId xmlns:a16="http://schemas.microsoft.com/office/drawing/2014/main" id="{03DDE54A-ACEE-F4BB-6724-D65F729D3575}"/>
                </a:ext>
              </a:extLst>
            </p:cNvPr>
            <p:cNvSpPr/>
            <p:nvPr/>
          </p:nvSpPr>
          <p:spPr>
            <a:xfrm rot="16200000">
              <a:off x="4222838" y="4517233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육각형 44">
              <a:extLst>
                <a:ext uri="{FF2B5EF4-FFF2-40B4-BE49-F238E27FC236}">
                  <a16:creationId xmlns:a16="http://schemas.microsoft.com/office/drawing/2014/main" id="{531B3FEA-ABBC-013B-A8EB-4B8674F9E9AC}"/>
                </a:ext>
              </a:extLst>
            </p:cNvPr>
            <p:cNvSpPr/>
            <p:nvPr/>
          </p:nvSpPr>
          <p:spPr>
            <a:xfrm rot="16200000">
              <a:off x="5286029" y="4508216"/>
              <a:ext cx="1088066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육각형 45">
              <a:extLst>
                <a:ext uri="{FF2B5EF4-FFF2-40B4-BE49-F238E27FC236}">
                  <a16:creationId xmlns:a16="http://schemas.microsoft.com/office/drawing/2014/main" id="{C40809DA-F48E-0265-6A46-3E7C77512303}"/>
                </a:ext>
              </a:extLst>
            </p:cNvPr>
            <p:cNvSpPr/>
            <p:nvPr/>
          </p:nvSpPr>
          <p:spPr>
            <a:xfrm rot="16200000">
              <a:off x="1035609" y="445889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육각형 46">
              <a:extLst>
                <a:ext uri="{FF2B5EF4-FFF2-40B4-BE49-F238E27FC236}">
                  <a16:creationId xmlns:a16="http://schemas.microsoft.com/office/drawing/2014/main" id="{46040690-C882-0059-C0AA-0BF43BB264DB}"/>
                </a:ext>
              </a:extLst>
            </p:cNvPr>
            <p:cNvSpPr/>
            <p:nvPr/>
          </p:nvSpPr>
          <p:spPr>
            <a:xfrm rot="16200000">
              <a:off x="502103" y="3507177"/>
              <a:ext cx="1088069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육각형 47">
              <a:extLst>
                <a:ext uri="{FF2B5EF4-FFF2-40B4-BE49-F238E27FC236}">
                  <a16:creationId xmlns:a16="http://schemas.microsoft.com/office/drawing/2014/main" id="{1F0F0E0C-C49B-4EB1-33AF-748EAB55AFE4}"/>
                </a:ext>
              </a:extLst>
            </p:cNvPr>
            <p:cNvSpPr/>
            <p:nvPr/>
          </p:nvSpPr>
          <p:spPr>
            <a:xfrm rot="16200000">
              <a:off x="2643991" y="3561645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육각형 48">
              <a:extLst>
                <a:ext uri="{FF2B5EF4-FFF2-40B4-BE49-F238E27FC236}">
                  <a16:creationId xmlns:a16="http://schemas.microsoft.com/office/drawing/2014/main" id="{F91661F3-E43B-F3D2-4729-68D0D59A60E5}"/>
                </a:ext>
              </a:extLst>
            </p:cNvPr>
            <p:cNvSpPr/>
            <p:nvPr/>
          </p:nvSpPr>
          <p:spPr>
            <a:xfrm rot="16200000">
              <a:off x="3708917" y="3546148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육각형 49">
              <a:extLst>
                <a:ext uri="{FF2B5EF4-FFF2-40B4-BE49-F238E27FC236}">
                  <a16:creationId xmlns:a16="http://schemas.microsoft.com/office/drawing/2014/main" id="{DB5BA06D-9B08-0424-02B2-199C9F2B76F7}"/>
                </a:ext>
              </a:extLst>
            </p:cNvPr>
            <p:cNvSpPr/>
            <p:nvPr/>
          </p:nvSpPr>
          <p:spPr>
            <a:xfrm rot="16200000">
              <a:off x="4756264" y="3558434"/>
              <a:ext cx="1088062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육각형 50">
              <a:extLst>
                <a:ext uri="{FF2B5EF4-FFF2-40B4-BE49-F238E27FC236}">
                  <a16:creationId xmlns:a16="http://schemas.microsoft.com/office/drawing/2014/main" id="{DED81A80-B84E-6A9F-F57B-4B625D302896}"/>
                </a:ext>
              </a:extLst>
            </p:cNvPr>
            <p:cNvSpPr/>
            <p:nvPr/>
          </p:nvSpPr>
          <p:spPr>
            <a:xfrm rot="16200000">
              <a:off x="5819455" y="3549416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육각형 51">
              <a:extLst>
                <a:ext uri="{FF2B5EF4-FFF2-40B4-BE49-F238E27FC236}">
                  <a16:creationId xmlns:a16="http://schemas.microsoft.com/office/drawing/2014/main" id="{90A4A039-29E6-F71D-EA13-2141DF812131}"/>
                </a:ext>
              </a:extLst>
            </p:cNvPr>
            <p:cNvSpPr/>
            <p:nvPr/>
          </p:nvSpPr>
          <p:spPr>
            <a:xfrm rot="16200000">
              <a:off x="1569032" y="3500089"/>
              <a:ext cx="1088064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8" name="육각형 97">
              <a:extLst>
                <a:ext uri="{FF2B5EF4-FFF2-40B4-BE49-F238E27FC236}">
                  <a16:creationId xmlns:a16="http://schemas.microsoft.com/office/drawing/2014/main" id="{38FB555D-D230-9D55-B4F9-2AB4C31829C4}"/>
                </a:ext>
              </a:extLst>
            </p:cNvPr>
            <p:cNvSpPr/>
            <p:nvPr/>
          </p:nvSpPr>
          <p:spPr>
            <a:xfrm rot="16200000">
              <a:off x="-31322" y="2531909"/>
              <a:ext cx="1088069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육각형 98">
              <a:extLst>
                <a:ext uri="{FF2B5EF4-FFF2-40B4-BE49-F238E27FC236}">
                  <a16:creationId xmlns:a16="http://schemas.microsoft.com/office/drawing/2014/main" id="{3201C307-FF8E-6B64-A9AC-7A3A18E55872}"/>
                </a:ext>
              </a:extLst>
            </p:cNvPr>
            <p:cNvSpPr/>
            <p:nvPr/>
          </p:nvSpPr>
          <p:spPr>
            <a:xfrm rot="16200000">
              <a:off x="2110566" y="2586380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0" name="육각형 99">
              <a:extLst>
                <a:ext uri="{FF2B5EF4-FFF2-40B4-BE49-F238E27FC236}">
                  <a16:creationId xmlns:a16="http://schemas.microsoft.com/office/drawing/2014/main" id="{DB89FF36-60B7-2BAC-6F90-40AB5681055B}"/>
                </a:ext>
              </a:extLst>
            </p:cNvPr>
            <p:cNvSpPr/>
            <p:nvPr/>
          </p:nvSpPr>
          <p:spPr>
            <a:xfrm rot="16200000">
              <a:off x="3175492" y="2570883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1" name="육각형 100">
              <a:extLst>
                <a:ext uri="{FF2B5EF4-FFF2-40B4-BE49-F238E27FC236}">
                  <a16:creationId xmlns:a16="http://schemas.microsoft.com/office/drawing/2014/main" id="{0832665D-E2CA-31A4-0207-6F39A5311490}"/>
                </a:ext>
              </a:extLst>
            </p:cNvPr>
            <p:cNvSpPr/>
            <p:nvPr/>
          </p:nvSpPr>
          <p:spPr>
            <a:xfrm rot="16200000">
              <a:off x="4222838" y="2583169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2" name="육각형 101">
              <a:extLst>
                <a:ext uri="{FF2B5EF4-FFF2-40B4-BE49-F238E27FC236}">
                  <a16:creationId xmlns:a16="http://schemas.microsoft.com/office/drawing/2014/main" id="{9F5FE10A-9505-8F58-65DC-370155C0D703}"/>
                </a:ext>
              </a:extLst>
            </p:cNvPr>
            <p:cNvSpPr/>
            <p:nvPr/>
          </p:nvSpPr>
          <p:spPr>
            <a:xfrm rot="16200000">
              <a:off x="5286029" y="2574151"/>
              <a:ext cx="1088067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3" name="육각형 102">
              <a:extLst>
                <a:ext uri="{FF2B5EF4-FFF2-40B4-BE49-F238E27FC236}">
                  <a16:creationId xmlns:a16="http://schemas.microsoft.com/office/drawing/2014/main" id="{090B3DED-2A7C-D713-FA25-12EA7D5C33BC}"/>
                </a:ext>
              </a:extLst>
            </p:cNvPr>
            <p:cNvSpPr/>
            <p:nvPr/>
          </p:nvSpPr>
          <p:spPr>
            <a:xfrm rot="16200000">
              <a:off x="1035609" y="2568308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4" name="육각형 103">
              <a:extLst>
                <a:ext uri="{FF2B5EF4-FFF2-40B4-BE49-F238E27FC236}">
                  <a16:creationId xmlns:a16="http://schemas.microsoft.com/office/drawing/2014/main" id="{727C8B04-4C14-146C-020A-5088B465EDA6}"/>
                </a:ext>
              </a:extLst>
            </p:cNvPr>
            <p:cNvSpPr/>
            <p:nvPr/>
          </p:nvSpPr>
          <p:spPr>
            <a:xfrm rot="16200000">
              <a:off x="502102" y="1594852"/>
              <a:ext cx="1088070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육각형 104">
              <a:extLst>
                <a:ext uri="{FF2B5EF4-FFF2-40B4-BE49-F238E27FC236}">
                  <a16:creationId xmlns:a16="http://schemas.microsoft.com/office/drawing/2014/main" id="{C8BBBD60-66CD-7DDC-CEE4-4BC84E436C17}"/>
                </a:ext>
              </a:extLst>
            </p:cNvPr>
            <p:cNvSpPr/>
            <p:nvPr/>
          </p:nvSpPr>
          <p:spPr>
            <a:xfrm rot="16200000">
              <a:off x="2643991" y="1627580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6" name="육각형 105">
              <a:extLst>
                <a:ext uri="{FF2B5EF4-FFF2-40B4-BE49-F238E27FC236}">
                  <a16:creationId xmlns:a16="http://schemas.microsoft.com/office/drawing/2014/main" id="{5DD6FDA1-95C9-C233-EDDC-7E6043ED5ECC}"/>
                </a:ext>
              </a:extLst>
            </p:cNvPr>
            <p:cNvSpPr/>
            <p:nvPr/>
          </p:nvSpPr>
          <p:spPr>
            <a:xfrm rot="16200000">
              <a:off x="3708916" y="161208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7" name="육각형 106">
              <a:extLst>
                <a:ext uri="{FF2B5EF4-FFF2-40B4-BE49-F238E27FC236}">
                  <a16:creationId xmlns:a16="http://schemas.microsoft.com/office/drawing/2014/main" id="{A30E0336-D6B2-B22A-953F-65A24ED82967}"/>
                </a:ext>
              </a:extLst>
            </p:cNvPr>
            <p:cNvSpPr/>
            <p:nvPr/>
          </p:nvSpPr>
          <p:spPr>
            <a:xfrm rot="16200000">
              <a:off x="4756263" y="1624368"/>
              <a:ext cx="1088063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8" name="육각형 107">
              <a:extLst>
                <a:ext uri="{FF2B5EF4-FFF2-40B4-BE49-F238E27FC236}">
                  <a16:creationId xmlns:a16="http://schemas.microsoft.com/office/drawing/2014/main" id="{9C3D47B0-FDA5-3CD0-9849-754CCE5511D6}"/>
                </a:ext>
              </a:extLst>
            </p:cNvPr>
            <p:cNvSpPr/>
            <p:nvPr/>
          </p:nvSpPr>
          <p:spPr>
            <a:xfrm rot="16200000">
              <a:off x="5819454" y="1615351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9" name="육각형 108">
              <a:extLst>
                <a:ext uri="{FF2B5EF4-FFF2-40B4-BE49-F238E27FC236}">
                  <a16:creationId xmlns:a16="http://schemas.microsoft.com/office/drawing/2014/main" id="{3F4F0482-C5B4-BCBD-383E-DF7FBFE9D7E4}"/>
                </a:ext>
              </a:extLst>
            </p:cNvPr>
            <p:cNvSpPr/>
            <p:nvPr/>
          </p:nvSpPr>
          <p:spPr>
            <a:xfrm rot="16200000">
              <a:off x="1569032" y="1587762"/>
              <a:ext cx="1088065" cy="937990"/>
            </a:xfrm>
            <a:prstGeom prst="hexagon">
              <a:avLst/>
            </a:prstGeom>
            <a:grpFill/>
            <a:ln w="28575">
              <a:solidFill>
                <a:srgbClr val="3F6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04599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맵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76375" y="5202083"/>
              <a:ext cx="6051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타일은 이동 불가 타일과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이동 가능 타일로 </a:t>
              </a:r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나뉘어져있습니다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0FDBE48-9407-3BA6-F737-3CEC0F31BC51}"/>
              </a:ext>
            </a:extLst>
          </p:cNvPr>
          <p:cNvGrpSpPr/>
          <p:nvPr/>
        </p:nvGrpSpPr>
        <p:grpSpPr>
          <a:xfrm>
            <a:off x="1866686" y="2184824"/>
            <a:ext cx="2385289" cy="2397462"/>
            <a:chOff x="2253385" y="2006445"/>
            <a:chExt cx="2385289" cy="256703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48458B4-D86F-DCD9-ED5F-9E03F95BA2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6718"/>
            <a:stretch/>
          </p:blipFill>
          <p:spPr>
            <a:xfrm>
              <a:off x="2253385" y="2016445"/>
              <a:ext cx="2385289" cy="2557033"/>
            </a:xfrm>
            <a:prstGeom prst="rect">
              <a:avLst/>
            </a:prstGeom>
            <a:solidFill>
              <a:schemeClr val="tx1"/>
            </a:solidFill>
          </p:spPr>
        </p:pic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E9654FF9-0F4F-3F52-E990-48B10685197A}"/>
                </a:ext>
              </a:extLst>
            </p:cNvPr>
            <p:cNvSpPr/>
            <p:nvPr/>
          </p:nvSpPr>
          <p:spPr>
            <a:xfrm>
              <a:off x="2262910" y="2006445"/>
              <a:ext cx="2375764" cy="2557033"/>
            </a:xfrm>
            <a:custGeom>
              <a:avLst/>
              <a:gdLst>
                <a:gd name="connsiteX0" fmla="*/ 1231679 w 2375764"/>
                <a:gd name="connsiteY0" fmla="*/ 191659 h 2557033"/>
                <a:gd name="connsiteX1" fmla="*/ 106643 w 2375764"/>
                <a:gd name="connsiteY1" fmla="*/ 1316695 h 2557033"/>
                <a:gd name="connsiteX2" fmla="*/ 1231679 w 2375764"/>
                <a:gd name="connsiteY2" fmla="*/ 2441731 h 2557033"/>
                <a:gd name="connsiteX3" fmla="*/ 2356715 w 2375764"/>
                <a:gd name="connsiteY3" fmla="*/ 1316695 h 2557033"/>
                <a:gd name="connsiteX4" fmla="*/ 1231679 w 2375764"/>
                <a:gd name="connsiteY4" fmla="*/ 191659 h 2557033"/>
                <a:gd name="connsiteX5" fmla="*/ 0 w 2375764"/>
                <a:gd name="connsiteY5" fmla="*/ 0 h 2557033"/>
                <a:gd name="connsiteX6" fmla="*/ 2375764 w 2375764"/>
                <a:gd name="connsiteY6" fmla="*/ 0 h 2557033"/>
                <a:gd name="connsiteX7" fmla="*/ 2375764 w 2375764"/>
                <a:gd name="connsiteY7" fmla="*/ 2557033 h 2557033"/>
                <a:gd name="connsiteX8" fmla="*/ 0 w 2375764"/>
                <a:gd name="connsiteY8" fmla="*/ 2557033 h 255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764" h="2557033">
                  <a:moveTo>
                    <a:pt x="1231679" y="191659"/>
                  </a:moveTo>
                  <a:cubicBezTo>
                    <a:pt x="610339" y="191659"/>
                    <a:pt x="106643" y="695355"/>
                    <a:pt x="106643" y="1316695"/>
                  </a:cubicBezTo>
                  <a:cubicBezTo>
                    <a:pt x="106643" y="1938035"/>
                    <a:pt x="610339" y="2441731"/>
                    <a:pt x="1231679" y="2441731"/>
                  </a:cubicBezTo>
                  <a:cubicBezTo>
                    <a:pt x="1853019" y="2441731"/>
                    <a:pt x="2356715" y="1938035"/>
                    <a:pt x="2356715" y="1316695"/>
                  </a:cubicBezTo>
                  <a:cubicBezTo>
                    <a:pt x="2356715" y="695355"/>
                    <a:pt x="1853019" y="191659"/>
                    <a:pt x="1231679" y="191659"/>
                  </a:cubicBezTo>
                  <a:close/>
                  <a:moveTo>
                    <a:pt x="0" y="0"/>
                  </a:moveTo>
                  <a:lnTo>
                    <a:pt x="2375764" y="0"/>
                  </a:lnTo>
                  <a:lnTo>
                    <a:pt x="2375764" y="2557033"/>
                  </a:lnTo>
                  <a:lnTo>
                    <a:pt x="0" y="2557033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475DF26-7196-DFF9-4FAF-F92A81AB4BB7}"/>
              </a:ext>
            </a:extLst>
          </p:cNvPr>
          <p:cNvGrpSpPr/>
          <p:nvPr/>
        </p:nvGrpSpPr>
        <p:grpSpPr>
          <a:xfrm>
            <a:off x="4647166" y="2178448"/>
            <a:ext cx="2385289" cy="2393837"/>
            <a:chOff x="3910347" y="2024504"/>
            <a:chExt cx="2385289" cy="256315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3CA0515-CC24-15FD-78BF-1C23382CC6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4035" r="2684"/>
            <a:stretch/>
          </p:blipFill>
          <p:spPr>
            <a:xfrm>
              <a:off x="3910347" y="2024504"/>
              <a:ext cx="2385289" cy="2557033"/>
            </a:xfrm>
            <a:prstGeom prst="rect">
              <a:avLst/>
            </a:prstGeom>
            <a:solidFill>
              <a:schemeClr val="tx1"/>
            </a:solidFill>
          </p:spPr>
        </p:pic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1831656D-590C-1A04-2618-EC0D332FD1DF}"/>
                </a:ext>
              </a:extLst>
            </p:cNvPr>
            <p:cNvSpPr/>
            <p:nvPr/>
          </p:nvSpPr>
          <p:spPr>
            <a:xfrm>
              <a:off x="3916447" y="2030623"/>
              <a:ext cx="2375764" cy="2557033"/>
            </a:xfrm>
            <a:custGeom>
              <a:avLst/>
              <a:gdLst>
                <a:gd name="connsiteX0" fmla="*/ 1231679 w 2375764"/>
                <a:gd name="connsiteY0" fmla="*/ 191659 h 2557033"/>
                <a:gd name="connsiteX1" fmla="*/ 106643 w 2375764"/>
                <a:gd name="connsiteY1" fmla="*/ 1316695 h 2557033"/>
                <a:gd name="connsiteX2" fmla="*/ 1231679 w 2375764"/>
                <a:gd name="connsiteY2" fmla="*/ 2441731 h 2557033"/>
                <a:gd name="connsiteX3" fmla="*/ 2356715 w 2375764"/>
                <a:gd name="connsiteY3" fmla="*/ 1316695 h 2557033"/>
                <a:gd name="connsiteX4" fmla="*/ 1231679 w 2375764"/>
                <a:gd name="connsiteY4" fmla="*/ 191659 h 2557033"/>
                <a:gd name="connsiteX5" fmla="*/ 0 w 2375764"/>
                <a:gd name="connsiteY5" fmla="*/ 0 h 2557033"/>
                <a:gd name="connsiteX6" fmla="*/ 2375764 w 2375764"/>
                <a:gd name="connsiteY6" fmla="*/ 0 h 2557033"/>
                <a:gd name="connsiteX7" fmla="*/ 2375764 w 2375764"/>
                <a:gd name="connsiteY7" fmla="*/ 2557033 h 2557033"/>
                <a:gd name="connsiteX8" fmla="*/ 0 w 2375764"/>
                <a:gd name="connsiteY8" fmla="*/ 2557033 h 2557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764" h="2557033">
                  <a:moveTo>
                    <a:pt x="1231679" y="191659"/>
                  </a:moveTo>
                  <a:cubicBezTo>
                    <a:pt x="610339" y="191659"/>
                    <a:pt x="106643" y="695355"/>
                    <a:pt x="106643" y="1316695"/>
                  </a:cubicBezTo>
                  <a:cubicBezTo>
                    <a:pt x="106643" y="1938035"/>
                    <a:pt x="610339" y="2441731"/>
                    <a:pt x="1231679" y="2441731"/>
                  </a:cubicBezTo>
                  <a:cubicBezTo>
                    <a:pt x="1853019" y="2441731"/>
                    <a:pt x="2356715" y="1938035"/>
                    <a:pt x="2356715" y="1316695"/>
                  </a:cubicBezTo>
                  <a:cubicBezTo>
                    <a:pt x="2356715" y="695355"/>
                    <a:pt x="1853019" y="191659"/>
                    <a:pt x="1231679" y="191659"/>
                  </a:cubicBezTo>
                  <a:close/>
                  <a:moveTo>
                    <a:pt x="0" y="0"/>
                  </a:moveTo>
                  <a:lnTo>
                    <a:pt x="2375764" y="0"/>
                  </a:lnTo>
                  <a:lnTo>
                    <a:pt x="2375764" y="2557033"/>
                  </a:lnTo>
                  <a:lnTo>
                    <a:pt x="0" y="2557033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16036E6-2681-40F9-A03D-2CF0D400061B}"/>
              </a:ext>
            </a:extLst>
          </p:cNvPr>
          <p:cNvGrpSpPr/>
          <p:nvPr/>
        </p:nvGrpSpPr>
        <p:grpSpPr>
          <a:xfrm>
            <a:off x="1993274" y="1713304"/>
            <a:ext cx="2132112" cy="433472"/>
            <a:chOff x="1708220" y="1721579"/>
            <a:chExt cx="2132112" cy="43347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3A489BCC-7C14-76A4-886C-B6A3F45B9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08220" y="1721579"/>
              <a:ext cx="2132112" cy="43347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86A3F04-C382-F364-5551-19898240F7F2}"/>
                </a:ext>
              </a:extLst>
            </p:cNvPr>
            <p:cNvSpPr txBox="1"/>
            <p:nvPr/>
          </p:nvSpPr>
          <p:spPr>
            <a:xfrm>
              <a:off x="1798655" y="1775974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 불가 타일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98A740B-DA75-2E7E-197C-CA70F00C5971}"/>
              </a:ext>
            </a:extLst>
          </p:cNvPr>
          <p:cNvGrpSpPr/>
          <p:nvPr/>
        </p:nvGrpSpPr>
        <p:grpSpPr>
          <a:xfrm>
            <a:off x="4769047" y="1728181"/>
            <a:ext cx="2132112" cy="420267"/>
            <a:chOff x="5135961" y="1736531"/>
            <a:chExt cx="2132112" cy="420267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578E66A-8B59-6C52-9AD7-DEB28A83F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35961" y="1736531"/>
              <a:ext cx="2132112" cy="42026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820225-8740-E97F-6A1D-789733CF27D8}"/>
                </a:ext>
              </a:extLst>
            </p:cNvPr>
            <p:cNvSpPr txBox="1"/>
            <p:nvPr/>
          </p:nvSpPr>
          <p:spPr>
            <a:xfrm>
              <a:off x="5217278" y="1806288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 가능 타일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216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-1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466238" y="5149960"/>
              <a:ext cx="605126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각 보스는 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HP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와 </a:t>
              </a:r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스테미너를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지니고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다양한 스킬을 활용해 죽지 않고 보스를 처치하면 됩니다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  <a:p>
              <a:pPr algn="ctr"/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DA91608-8188-308E-342D-82401AAB3FC2}"/>
              </a:ext>
            </a:extLst>
          </p:cNvPr>
          <p:cNvGrpSpPr/>
          <p:nvPr/>
        </p:nvGrpSpPr>
        <p:grpSpPr>
          <a:xfrm>
            <a:off x="3256428" y="1846754"/>
            <a:ext cx="2648569" cy="2643740"/>
            <a:chOff x="3256428" y="1846754"/>
            <a:chExt cx="2648569" cy="264374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F4E081F-EF52-BD51-CE96-9DF37D558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78903" y="1846754"/>
              <a:ext cx="2626094" cy="2643146"/>
            </a:xfrm>
            <a:prstGeom prst="rect">
              <a:avLst/>
            </a:prstGeom>
            <a:solidFill>
              <a:srgbClr val="432134"/>
            </a:solidFill>
          </p:spPr>
        </p:pic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0D231D29-3FCC-5258-24A9-CC2282E7FA62}"/>
                </a:ext>
              </a:extLst>
            </p:cNvPr>
            <p:cNvSpPr/>
            <p:nvPr/>
          </p:nvSpPr>
          <p:spPr>
            <a:xfrm>
              <a:off x="3256428" y="1847348"/>
              <a:ext cx="2642716" cy="2643146"/>
            </a:xfrm>
            <a:custGeom>
              <a:avLst/>
              <a:gdLst>
                <a:gd name="connsiteX0" fmla="*/ 1299790 w 2642716"/>
                <a:gd name="connsiteY0" fmla="*/ 1278286 h 2643146"/>
                <a:gd name="connsiteX1" fmla="*/ 723482 w 2642716"/>
                <a:gd name="connsiteY1" fmla="*/ 1854594 h 2643146"/>
                <a:gd name="connsiteX2" fmla="*/ 1299790 w 2642716"/>
                <a:gd name="connsiteY2" fmla="*/ 2430902 h 2643146"/>
                <a:gd name="connsiteX3" fmla="*/ 1876098 w 2642716"/>
                <a:gd name="connsiteY3" fmla="*/ 1854594 h 2643146"/>
                <a:gd name="connsiteX4" fmla="*/ 1299790 w 2642716"/>
                <a:gd name="connsiteY4" fmla="*/ 1278286 h 2643146"/>
                <a:gd name="connsiteX5" fmla="*/ 100208 w 2642716"/>
                <a:gd name="connsiteY5" fmla="*/ 24664 h 2643146"/>
                <a:gd name="connsiteX6" fmla="*/ 100208 w 2642716"/>
                <a:gd name="connsiteY6" fmla="*/ 467289 h 2643146"/>
                <a:gd name="connsiteX7" fmla="*/ 2484755 w 2642716"/>
                <a:gd name="connsiteY7" fmla="*/ 467289 h 2643146"/>
                <a:gd name="connsiteX8" fmla="*/ 2484755 w 2642716"/>
                <a:gd name="connsiteY8" fmla="*/ 24664 h 2643146"/>
                <a:gd name="connsiteX9" fmla="*/ 0 w 2642716"/>
                <a:gd name="connsiteY9" fmla="*/ 0 h 2643146"/>
                <a:gd name="connsiteX10" fmla="*/ 2642716 w 2642716"/>
                <a:gd name="connsiteY10" fmla="*/ 0 h 2643146"/>
                <a:gd name="connsiteX11" fmla="*/ 2642716 w 2642716"/>
                <a:gd name="connsiteY11" fmla="*/ 2643146 h 2643146"/>
                <a:gd name="connsiteX12" fmla="*/ 0 w 2642716"/>
                <a:gd name="connsiteY12" fmla="*/ 2643146 h 2643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42716" h="2643146">
                  <a:moveTo>
                    <a:pt x="1299790" y="1278286"/>
                  </a:moveTo>
                  <a:cubicBezTo>
                    <a:pt x="981504" y="1278286"/>
                    <a:pt x="723482" y="1536308"/>
                    <a:pt x="723482" y="1854594"/>
                  </a:cubicBezTo>
                  <a:cubicBezTo>
                    <a:pt x="723482" y="2172880"/>
                    <a:pt x="981504" y="2430902"/>
                    <a:pt x="1299790" y="2430902"/>
                  </a:cubicBezTo>
                  <a:cubicBezTo>
                    <a:pt x="1618076" y="2430902"/>
                    <a:pt x="1876098" y="2172880"/>
                    <a:pt x="1876098" y="1854594"/>
                  </a:cubicBezTo>
                  <a:cubicBezTo>
                    <a:pt x="1876098" y="1536308"/>
                    <a:pt x="1618076" y="1278286"/>
                    <a:pt x="1299790" y="1278286"/>
                  </a:cubicBezTo>
                  <a:close/>
                  <a:moveTo>
                    <a:pt x="100208" y="24664"/>
                  </a:moveTo>
                  <a:lnTo>
                    <a:pt x="100208" y="467289"/>
                  </a:lnTo>
                  <a:lnTo>
                    <a:pt x="2484755" y="467289"/>
                  </a:lnTo>
                  <a:lnTo>
                    <a:pt x="2484755" y="24664"/>
                  </a:lnTo>
                  <a:close/>
                  <a:moveTo>
                    <a:pt x="0" y="0"/>
                  </a:moveTo>
                  <a:lnTo>
                    <a:pt x="2642716" y="0"/>
                  </a:lnTo>
                  <a:lnTo>
                    <a:pt x="2642716" y="2643146"/>
                  </a:lnTo>
                  <a:lnTo>
                    <a:pt x="0" y="2643146"/>
                  </a:lnTo>
                  <a:close/>
                </a:path>
              </a:pathLst>
            </a:cu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254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</a:t>
            </a:r>
            <a:r>
              <a:rPr lang="en-US" altLang="ko-KR" dirty="0"/>
              <a:t> </a:t>
            </a:r>
            <a:r>
              <a:rPr lang="ko-KR" altLang="en-US" dirty="0"/>
              <a:t>설명</a:t>
            </a:r>
            <a:r>
              <a:rPr lang="en-US" altLang="ko-KR" dirty="0"/>
              <a:t>-2</a:t>
            </a:r>
            <a:endParaRPr lang="ko-KR" altLang="en-US"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6AAE0EC-92C6-7000-9B90-F7A3649C1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05" y="1671312"/>
            <a:ext cx="7424733" cy="4625724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E2CAEA8A-4A83-07A4-F9F7-87EA36EE5524}"/>
              </a:ext>
            </a:extLst>
          </p:cNvPr>
          <p:cNvGrpSpPr/>
          <p:nvPr/>
        </p:nvGrpSpPr>
        <p:grpSpPr>
          <a:xfrm>
            <a:off x="1241077" y="4673176"/>
            <a:ext cx="6501587" cy="1325563"/>
            <a:chOff x="1241077" y="4797001"/>
            <a:chExt cx="6501587" cy="132556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CF6A3C8-5A71-DD73-D8D3-D2DD712D4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1077" y="4797001"/>
              <a:ext cx="6501587" cy="13255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F7EC7-8610-B702-A8B6-A012ADAF3735}"/>
                </a:ext>
              </a:extLst>
            </p:cNvPr>
            <p:cNvSpPr txBox="1"/>
            <p:nvPr/>
          </p:nvSpPr>
          <p:spPr>
            <a:xfrm>
              <a:off x="1523278" y="5153452"/>
              <a:ext cx="6051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800" b="1" dirty="0" err="1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스테미너가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다 차면 이동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또는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 </a:t>
              </a: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스킬을 시전합니다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b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</a:br>
              <a:r>
                <a:rPr lang="ko-KR" altLang="en-US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보스는 타일에서만 이동하거나 공격할 수 있습니다</a:t>
              </a:r>
              <a:r>
                <a:rPr lang="en-US" altLang="ko-KR" sz="1800" b="1" dirty="0">
                  <a:ln w="3175">
                    <a:solidFill>
                      <a:sysClr val="windowText" lastClr="000000"/>
                    </a:solidFill>
                  </a:ln>
                  <a:solidFill>
                    <a:schemeClr val="bg1"/>
                  </a:solidFill>
                </a:rPr>
                <a:t>.</a:t>
              </a:r>
              <a:endParaRPr lang="ko-KR" altLang="en-US" sz="1800" b="1" dirty="0">
                <a:ln w="3175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FDFF8B6-1A41-7AB9-B972-79B16DBDA8E4}"/>
              </a:ext>
            </a:extLst>
          </p:cNvPr>
          <p:cNvGrpSpPr/>
          <p:nvPr/>
        </p:nvGrpSpPr>
        <p:grpSpPr>
          <a:xfrm>
            <a:off x="1249786" y="2161349"/>
            <a:ext cx="6476976" cy="2505529"/>
            <a:chOff x="1241077" y="1940286"/>
            <a:chExt cx="6476976" cy="2505529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12CB7DC-C7E4-BCC4-DCCE-D2F303D82C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990" r="3050"/>
            <a:stretch/>
          </p:blipFill>
          <p:spPr>
            <a:xfrm>
              <a:off x="1241077" y="1940286"/>
              <a:ext cx="3024811" cy="2505529"/>
            </a:xfrm>
            <a:prstGeom prst="rect">
              <a:avLst/>
            </a:prstGeom>
            <a:solidFill>
              <a:srgbClr val="335A5C"/>
            </a:solidFill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EE7ABDA4-F77F-2019-C5C7-33952379D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903" t="-78" r="3255"/>
            <a:stretch/>
          </p:blipFill>
          <p:spPr>
            <a:xfrm>
              <a:off x="4597237" y="1940286"/>
              <a:ext cx="3120816" cy="2505529"/>
            </a:xfrm>
            <a:prstGeom prst="rect">
              <a:avLst/>
            </a:prstGeom>
            <a:solidFill>
              <a:srgbClr val="482835"/>
            </a:solidFill>
          </p:spPr>
        </p:pic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EEA8F0E3-3AF0-B428-8E6F-B7CD3ABBE0BD}"/>
              </a:ext>
            </a:extLst>
          </p:cNvPr>
          <p:cNvGrpSpPr/>
          <p:nvPr/>
        </p:nvGrpSpPr>
        <p:grpSpPr>
          <a:xfrm>
            <a:off x="1708220" y="1721579"/>
            <a:ext cx="2132112" cy="433472"/>
            <a:chOff x="1708220" y="1721579"/>
            <a:chExt cx="2132112" cy="433472"/>
          </a:xfrm>
        </p:grpSpPr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C6E82A4F-EB7A-7150-3589-DF895D487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08220" y="1721579"/>
              <a:ext cx="2132112" cy="43347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4F24B32-E983-9D00-317E-C09815AE333C}"/>
                </a:ext>
              </a:extLst>
            </p:cNvPr>
            <p:cNvSpPr txBox="1"/>
            <p:nvPr/>
          </p:nvSpPr>
          <p:spPr>
            <a:xfrm>
              <a:off x="1798655" y="1775974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스킬 시전</a:t>
              </a:r>
              <a:r>
                <a:rPr lang="en-US" altLang="ko-KR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-</a:t>
              </a:r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빨간 경계선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431CD2D-4C3E-DEE6-10CC-3E49A2E146CF}"/>
              </a:ext>
            </a:extLst>
          </p:cNvPr>
          <p:cNvGrpSpPr/>
          <p:nvPr/>
        </p:nvGrpSpPr>
        <p:grpSpPr>
          <a:xfrm>
            <a:off x="5135961" y="1736531"/>
            <a:ext cx="2132112" cy="420267"/>
            <a:chOff x="5135961" y="1736531"/>
            <a:chExt cx="2132112" cy="420267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8F242E6D-2005-DE49-4BE8-7A3749D68AD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35961" y="1736531"/>
              <a:ext cx="2132112" cy="420267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660F957-FB6E-160E-2E59-3118F7DBE282}"/>
                </a:ext>
              </a:extLst>
            </p:cNvPr>
            <p:cNvSpPr txBox="1"/>
            <p:nvPr/>
          </p:nvSpPr>
          <p:spPr>
            <a:xfrm>
              <a:off x="5217278" y="1806288"/>
              <a:ext cx="19694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이동</a:t>
              </a:r>
              <a:r>
                <a:rPr lang="en-US" altLang="ko-KR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-</a:t>
              </a:r>
              <a:r>
                <a:rPr lang="ko-KR" altLang="en-US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노란 경계선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6492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2098</TotalTime>
  <Words>295</Words>
  <Application>Microsoft Office PowerPoint</Application>
  <PresentationFormat>와이드스크린</PresentationFormat>
  <Paragraphs>56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Malgun Gothic</vt:lpstr>
      <vt:lpstr>Malgun Gothic</vt:lpstr>
      <vt:lpstr>에스코어 드림 9 Black</vt:lpstr>
      <vt:lpstr>Arial</vt:lpstr>
      <vt:lpstr>Office 테마</vt:lpstr>
      <vt:lpstr>[Path To Yggdrasil]</vt:lpstr>
      <vt:lpstr>작업 전 참고사항</vt:lpstr>
      <vt:lpstr>조작키</vt:lpstr>
      <vt:lpstr>조작키-2</vt:lpstr>
      <vt:lpstr>맵 설명-1</vt:lpstr>
      <vt:lpstr>맵 설명-2</vt:lpstr>
      <vt:lpstr>보스 설명-1</vt:lpstr>
      <vt:lpstr>보스 설명-2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w084658</cp:lastModifiedBy>
  <cp:revision>154</cp:revision>
  <dcterms:created xsi:type="dcterms:W3CDTF">2021-10-11T05:06:49Z</dcterms:created>
  <dcterms:modified xsi:type="dcterms:W3CDTF">2022-11-07T13:59:04Z</dcterms:modified>
</cp:coreProperties>
</file>